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3" r:id="rId5"/>
    <p:sldId id="264" r:id="rId6"/>
    <p:sldId id="270" r:id="rId7"/>
    <p:sldId id="268" r:id="rId8"/>
    <p:sldId id="262" r:id="rId9"/>
    <p:sldId id="269" r:id="rId10"/>
    <p:sldId id="271" r:id="rId11"/>
    <p:sldId id="278" r:id="rId12"/>
    <p:sldId id="277" r:id="rId13"/>
    <p:sldId id="273" r:id="rId14"/>
    <p:sldId id="272" r:id="rId15"/>
    <p:sldId id="279" r:id="rId16"/>
    <p:sldId id="282" r:id="rId17"/>
    <p:sldId id="276" r:id="rId18"/>
    <p:sldId id="274" r:id="rId19"/>
    <p:sldId id="275" r:id="rId20"/>
    <p:sldId id="280" r:id="rId21"/>
    <p:sldId id="281" r:id="rId22"/>
    <p:sldId id="266" r:id="rId23"/>
    <p:sldId id="265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o not Change!!" id="{4BCAE069-AC2B-4394-9BDA-F3413E35DF79}">
          <p14:sldIdLst>
            <p14:sldId id="256"/>
            <p14:sldId id="257"/>
          </p14:sldIdLst>
        </p14:section>
        <p14:section name="Change as you like" id="{BE12395C-12F2-4E1A-AA04-6601202A2CE8}">
          <p14:sldIdLst>
            <p14:sldId id="267"/>
            <p14:sldId id="263"/>
            <p14:sldId id="264"/>
            <p14:sldId id="270"/>
            <p14:sldId id="268"/>
            <p14:sldId id="262"/>
            <p14:sldId id="269"/>
            <p14:sldId id="271"/>
            <p14:sldId id="278"/>
            <p14:sldId id="277"/>
            <p14:sldId id="273"/>
            <p14:sldId id="272"/>
            <p14:sldId id="279"/>
            <p14:sldId id="282"/>
            <p14:sldId id="276"/>
            <p14:sldId id="274"/>
            <p14:sldId id="275"/>
            <p14:sldId id="280"/>
            <p14:sldId id="281"/>
          </p14:sldIdLst>
        </p14:section>
        <p14:section name="Do not change" id="{046E695D-450C-4147-A64D-231470798B88}">
          <p14:sldIdLst>
            <p14:sldId id="266"/>
          </p14:sldIdLst>
        </p14:section>
        <p14:section name="Change if you want" id="{EFF6C2BE-7068-49B1-8773-79591CB0E7CE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DCE8"/>
    <a:srgbClr val="41D8E6"/>
    <a:srgbClr val="192433"/>
    <a:srgbClr val="A3C9E0"/>
    <a:srgbClr val="263857"/>
    <a:srgbClr val="FFFFFF"/>
    <a:srgbClr val="A8E6FA"/>
    <a:srgbClr val="96C1DC"/>
    <a:srgbClr val="E7E7E7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9D4325-812E-4475-A83B-51074A595508}" v="33" dt="2024-10-10T14:54:20.157"/>
    <p1510:client id="{6ED5BA13-8424-4A32-984E-9A16EFB36B60}" v="47" dt="2024-10-09T13:47:22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96" y="1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Ritter" userId="f6ad3c3a-3be2-4d4b-8475-a5326fc1b0ca" providerId="ADAL" clId="{6ED5BA13-8424-4A32-984E-9A16EFB36B60}"/>
    <pc:docChg chg="custSel modSld">
      <pc:chgData name="Christian Ritter" userId="f6ad3c3a-3be2-4d4b-8475-a5326fc1b0ca" providerId="ADAL" clId="{6ED5BA13-8424-4A32-984E-9A16EFB36B60}" dt="2024-10-09T13:48:40.678" v="76" actId="14861"/>
      <pc:docMkLst>
        <pc:docMk/>
      </pc:docMkLst>
      <pc:sldChg chg="addSp delSp modSp mod">
        <pc:chgData name="Christian Ritter" userId="f6ad3c3a-3be2-4d4b-8475-a5326fc1b0ca" providerId="ADAL" clId="{6ED5BA13-8424-4A32-984E-9A16EFB36B60}" dt="2024-10-09T13:48:40.678" v="76" actId="14861"/>
        <pc:sldMkLst>
          <pc:docMk/>
          <pc:sldMk cId="1483834583" sldId="266"/>
        </pc:sldMkLst>
        <pc:picChg chg="del mod">
          <ac:chgData name="Christian Ritter" userId="f6ad3c3a-3be2-4d4b-8475-a5326fc1b0ca" providerId="ADAL" clId="{6ED5BA13-8424-4A32-984E-9A16EFB36B60}" dt="2024-10-09T13:47:12.167" v="62" actId="478"/>
          <ac:picMkLst>
            <pc:docMk/>
            <pc:sldMk cId="1483834583" sldId="266"/>
            <ac:picMk id="12" creationId="{F4790E00-A72F-312B-45A1-03AE0AFBEA35}"/>
          </ac:picMkLst>
        </pc:picChg>
        <pc:picChg chg="add mod">
          <ac:chgData name="Christian Ritter" userId="f6ad3c3a-3be2-4d4b-8475-a5326fc1b0ca" providerId="ADAL" clId="{6ED5BA13-8424-4A32-984E-9A16EFB36B60}" dt="2024-10-09T13:48:40.678" v="76" actId="14861"/>
          <ac:picMkLst>
            <pc:docMk/>
            <pc:sldMk cId="1483834583" sldId="266"/>
            <ac:picMk id="14" creationId="{2D198BC7-C3DF-E1AA-B9E3-3D060ACE2D32}"/>
          </ac:picMkLst>
        </pc:picChg>
      </pc:sldChg>
    </pc:docChg>
  </pc:docChgLst>
  <pc:docChgLst>
    <pc:chgData name="Christian Ritter" userId="600488d8dbabb138" providerId="Windows Live" clId="Web-{149D4325-812E-4475-A83B-51074A595508}"/>
    <pc:docChg chg="modSld">
      <pc:chgData name="Christian Ritter" userId="600488d8dbabb138" providerId="Windows Live" clId="Web-{149D4325-812E-4475-A83B-51074A595508}" dt="2024-10-10T14:54:20.157" v="23"/>
      <pc:docMkLst>
        <pc:docMk/>
      </pc:docMkLst>
      <pc:sldChg chg="modSp">
        <pc:chgData name="Christian Ritter" userId="600488d8dbabb138" providerId="Windows Live" clId="Web-{149D4325-812E-4475-A83B-51074A595508}" dt="2024-10-10T14:52:33.356" v="2" actId="1076"/>
        <pc:sldMkLst>
          <pc:docMk/>
          <pc:sldMk cId="1436281231" sldId="257"/>
        </pc:sldMkLst>
        <pc:spChg chg="mod">
          <ac:chgData name="Christian Ritter" userId="600488d8dbabb138" providerId="Windows Live" clId="Web-{149D4325-812E-4475-A83B-51074A595508}" dt="2024-10-10T14:52:33.356" v="2" actId="1076"/>
          <ac:spMkLst>
            <pc:docMk/>
            <pc:sldMk cId="1436281231" sldId="257"/>
            <ac:spMk id="6" creationId="{219679E6-147C-7834-F67E-AD85388DC2E7}"/>
          </ac:spMkLst>
        </pc:spChg>
      </pc:sldChg>
      <pc:sldChg chg="addSp delSp">
        <pc:chgData name="Christian Ritter" userId="600488d8dbabb138" providerId="Windows Live" clId="Web-{149D4325-812E-4475-A83B-51074A595508}" dt="2024-10-10T14:53:49.937" v="15"/>
        <pc:sldMkLst>
          <pc:docMk/>
          <pc:sldMk cId="1243894290" sldId="262"/>
        </pc:sldMkLst>
        <pc:spChg chg="del">
          <ac:chgData name="Christian Ritter" userId="600488d8dbabb138" providerId="Windows Live" clId="Web-{149D4325-812E-4475-A83B-51074A595508}" dt="2024-10-10T14:53:48.484" v="14"/>
          <ac:spMkLst>
            <pc:docMk/>
            <pc:sldMk cId="1243894290" sldId="262"/>
            <ac:spMk id="6" creationId="{27EC62B0-A005-2988-7C8D-3261F8FBEB38}"/>
          </ac:spMkLst>
        </pc:spChg>
        <pc:spChg chg="add">
          <ac:chgData name="Christian Ritter" userId="600488d8dbabb138" providerId="Windows Live" clId="Web-{149D4325-812E-4475-A83B-51074A595508}" dt="2024-10-10T14:53:49.937" v="15"/>
          <ac:spMkLst>
            <pc:docMk/>
            <pc:sldMk cId="1243894290" sldId="262"/>
            <ac:spMk id="9" creationId="{2D5CB921-6990-E1EE-C231-EEDB57AB839A}"/>
          </ac:spMkLst>
        </pc:spChg>
      </pc:sldChg>
      <pc:sldChg chg="modSp">
        <pc:chgData name="Christian Ritter" userId="600488d8dbabb138" providerId="Windows Live" clId="Web-{149D4325-812E-4475-A83B-51074A595508}" dt="2024-10-10T14:52:44.263" v="5" actId="1076"/>
        <pc:sldMkLst>
          <pc:docMk/>
          <pc:sldMk cId="3518918543" sldId="263"/>
        </pc:sldMkLst>
        <pc:spChg chg="mod">
          <ac:chgData name="Christian Ritter" userId="600488d8dbabb138" providerId="Windows Live" clId="Web-{149D4325-812E-4475-A83B-51074A595508}" dt="2024-10-10T14:52:44.263" v="5" actId="1076"/>
          <ac:spMkLst>
            <pc:docMk/>
            <pc:sldMk cId="3518918543" sldId="263"/>
            <ac:spMk id="7" creationId="{70B4D598-2189-7F0F-C758-5A77CFCCD682}"/>
          </ac:spMkLst>
        </pc:spChg>
      </pc:sldChg>
      <pc:sldChg chg="modSp">
        <pc:chgData name="Christian Ritter" userId="600488d8dbabb138" providerId="Windows Live" clId="Web-{149D4325-812E-4475-A83B-51074A595508}" dt="2024-10-10T14:53:21.983" v="13" actId="1076"/>
        <pc:sldMkLst>
          <pc:docMk/>
          <pc:sldMk cId="1608874287" sldId="264"/>
        </pc:sldMkLst>
        <pc:spChg chg="mod">
          <ac:chgData name="Christian Ritter" userId="600488d8dbabb138" providerId="Windows Live" clId="Web-{149D4325-812E-4475-A83B-51074A595508}" dt="2024-10-10T14:53:21.983" v="13" actId="1076"/>
          <ac:spMkLst>
            <pc:docMk/>
            <pc:sldMk cId="1608874287" sldId="264"/>
            <ac:spMk id="7" creationId="{70B4D598-2189-7F0F-C758-5A77CFCCD682}"/>
          </ac:spMkLst>
        </pc:spChg>
        <pc:grpChg chg="mod">
          <ac:chgData name="Christian Ritter" userId="600488d8dbabb138" providerId="Windows Live" clId="Web-{149D4325-812E-4475-A83B-51074A595508}" dt="2024-10-10T14:53:15.233" v="12" actId="1076"/>
          <ac:grpSpMkLst>
            <pc:docMk/>
            <pc:sldMk cId="1608874287" sldId="264"/>
            <ac:grpSpMk id="8" creationId="{D3AD12B6-36B4-2539-79A1-7E554473ABB8}"/>
          </ac:grpSpMkLst>
        </pc:grpChg>
      </pc:sldChg>
      <pc:sldChg chg="addSp delSp modSp">
        <pc:chgData name="Christian Ritter" userId="600488d8dbabb138" providerId="Windows Live" clId="Web-{149D4325-812E-4475-A83B-51074A595508}" dt="2024-10-10T14:54:20.157" v="23"/>
        <pc:sldMkLst>
          <pc:docMk/>
          <pc:sldMk cId="372060718" sldId="265"/>
        </pc:sldMkLst>
        <pc:spChg chg="add">
          <ac:chgData name="Christian Ritter" userId="600488d8dbabb138" providerId="Windows Live" clId="Web-{149D4325-812E-4475-A83B-51074A595508}" dt="2024-10-10T14:54:20.157" v="23"/>
          <ac:spMkLst>
            <pc:docMk/>
            <pc:sldMk cId="372060718" sldId="265"/>
            <ac:spMk id="3" creationId="{CC7FDD6F-A8DE-1C95-0964-B21D747158A2}"/>
          </ac:spMkLst>
        </pc:spChg>
        <pc:spChg chg="del mod">
          <ac:chgData name="Christian Ritter" userId="600488d8dbabb138" providerId="Windows Live" clId="Web-{149D4325-812E-4475-A83B-51074A595508}" dt="2024-10-10T14:54:18.891" v="22"/>
          <ac:spMkLst>
            <pc:docMk/>
            <pc:sldMk cId="372060718" sldId="265"/>
            <ac:spMk id="7" creationId="{70B4D598-2189-7F0F-C758-5A77CFCCD682}"/>
          </ac:spMkLst>
        </pc:spChg>
      </pc:sldChg>
      <pc:sldChg chg="addSp delSp">
        <pc:chgData name="Christian Ritter" userId="600488d8dbabb138" providerId="Windows Live" clId="Web-{149D4325-812E-4475-A83B-51074A595508}" dt="2024-10-10T14:53:58.625" v="17"/>
        <pc:sldMkLst>
          <pc:docMk/>
          <pc:sldMk cId="1483834583" sldId="266"/>
        </pc:sldMkLst>
        <pc:spChg chg="del">
          <ac:chgData name="Christian Ritter" userId="600488d8dbabb138" providerId="Windows Live" clId="Web-{149D4325-812E-4475-A83B-51074A595508}" dt="2024-10-10T14:53:57.485" v="16"/>
          <ac:spMkLst>
            <pc:docMk/>
            <pc:sldMk cId="1483834583" sldId="266"/>
            <ac:spMk id="7" creationId="{70B4D598-2189-7F0F-C758-5A77CFCCD682}"/>
          </ac:spMkLst>
        </pc:spChg>
        <pc:spChg chg="add">
          <ac:chgData name="Christian Ritter" userId="600488d8dbabb138" providerId="Windows Live" clId="Web-{149D4325-812E-4475-A83B-51074A595508}" dt="2024-10-10T14:53:58.625" v="17"/>
          <ac:spMkLst>
            <pc:docMk/>
            <pc:sldMk cId="1483834583" sldId="266"/>
            <ac:spMk id="11" creationId="{D34D751D-EFC3-B8BF-FB02-BEE571D0E201}"/>
          </ac:spMkLst>
        </pc:spChg>
      </pc:sldChg>
    </pc:docChg>
  </pc:docChgLst>
</pc:chgInfo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jf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647F7-1C1C-8623-0D39-652CC2384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34144-B014-1D7A-5866-8C6745B1C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149B4-AEAF-68BD-126E-4B2A0B644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79F42-CCDC-C2CA-2780-5267D287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91DA2-F416-5593-46B5-F0BC5FF10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0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2639-D25A-8526-1284-8EDA830A6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557E-6C10-DB59-5A8F-E3F07F889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6D144-6BB4-4913-8D44-18B575482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CA87F-0B83-ACBE-DC31-C2BEEB4C0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CA63E-5739-050B-F2C5-0ECB644A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86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0EEB60-754F-2113-34E3-5ED2EC7FD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3DFB6-4B56-748A-539E-DE55DE6BC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3643-A0E3-8F83-01AC-DC683E9C2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5B806-FFE8-2B7D-CE17-2B9D150CE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480C0-95EB-50B0-7138-5AA354B1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66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5F2B-52E9-46BA-7C4D-CF62F8C16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2691E-577A-C7B1-BE95-126121ECA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A1380-F048-F2C7-1C62-5D08994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BB144-B91A-06DD-B31C-7904F476D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5DB81-9B3A-05BD-0E80-2B3EE6F45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6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9FF85-42EB-9F9D-7EC1-1C1531E31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034CA-912D-F79D-DB6C-0A59D078E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3A92E-47B2-B198-134A-B3B31C839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1A648-BD73-ED41-714E-D7C921C1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D34E9-6AD8-DF41-8AAC-4B4EA0AF6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2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DEF4-03BF-6479-B3C2-2DBFF64E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8A688-8AB1-E047-2C38-7C8EB2FC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9E56F-0801-C979-6EAC-94F2C47E6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FEA83-026D-392F-A3CA-8ABA4B92B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CE511-7D26-3C1D-5A1A-A7B71239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F4AD9B-63EA-3991-F003-ECF49F99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9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E74A6-B9A3-9C12-3AE3-E60891EC9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4D46D-A2E6-7B95-E96A-C5D5BA694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015C8-C40F-2275-AC8B-E28684025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8C24CE-E427-E2E5-5E8F-5D4A763AF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1D00C7-BAF1-871F-6C72-80F7A16D7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3583F9-4946-9698-4136-D7E5EEEF2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7B59A8-2EE8-0668-3EB5-5FA57D9F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591ED1-928F-B35B-86DC-E1D56979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13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1B9C1-E9AA-3A0A-A7CE-2DDFFEA4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2AA870-C516-8A04-FBF1-AAEB62817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8E0313-1312-D5BB-4443-4DAAA025C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DB986-8BE6-04CF-0587-2C22639DA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4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5C20E1-7321-047C-70BD-71758D67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F7F03-00B9-7B25-8393-F8A60C0B9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1761D-FF3E-E175-0263-F4DB0DD89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55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9E2A7-C7E5-474E-1F1F-58BBD864F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EA5A3-E1FA-CAEC-42A1-CD49C4C7E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2596E-B48B-14DB-C7AC-A9BA0A89C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36DF3B-1BF6-CFF1-A6A8-55699633C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1372C-1A75-42EC-5A25-3CEB23214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191AC-4322-4E36-E9A6-F9AB3F78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13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9306-67D2-143F-DDDD-878EA3364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FFD873-AC31-8739-06B6-987A2FC0A2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393ACF-C6CF-52F6-45E6-919DAF49E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24420-56C0-03B6-4B7C-9557750D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04B8A-15DD-6E35-B78C-2B03C5DB0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AF85D-398B-E3F2-09B4-556D997B9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9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6C5C8-75C8-86C8-DBAE-3EA7BCCAD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B3B16-1DE5-E91A-1BB5-C403E3D79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F9FFC-9216-8F2E-8D2F-113133E037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B25254-FF3A-4035-A89D-F18DF83EAF60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5F2B3-9B74-5155-1550-EE392AC88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8F3BB-8596-7A03-CCF0-E9E7AF1312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D6A677-99C8-4838-91C1-1485C3CE3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6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fif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white banner with a building and snowflakes&#10;&#10;Description automatically generated">
            <a:extLst>
              <a:ext uri="{FF2B5EF4-FFF2-40B4-BE49-F238E27FC236}">
                <a16:creationId xmlns:a16="http://schemas.microsoft.com/office/drawing/2014/main" id="{B78101EF-739C-E58A-88A1-81C673A34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6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98F6AC-5D20-4D72-14A7-61A3343366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6" y="5746071"/>
            <a:ext cx="8069948" cy="852260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sz="3600" dirty="0"/>
              <a:t>Argument completers for the untrusting admin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2C0D2-F92F-4331-DA30-2F2BA8019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5056" y="5746071"/>
            <a:ext cx="4114801" cy="852260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/>
              <a:t>Ben Reader</a:t>
            </a:r>
          </a:p>
        </p:txBody>
      </p:sp>
    </p:spTree>
    <p:extLst>
      <p:ext uri="{BB962C8B-B14F-4D97-AF65-F5344CB8AC3E}">
        <p14:creationId xmlns:p14="http://schemas.microsoft.com/office/powerpoint/2010/main" val="851012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2D5D4-D153-5BBA-2153-8254B11F7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55FFB78-6861-0356-27D0-673241877BCC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8DDEDADC-886F-1398-F148-5F7014C8E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932B607C-532A-ADA3-C21E-50A281518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CEB6FAA1-DD56-F777-62AD-05E6EC99F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33AA97-5F66-4029-C3C4-69CBA516EF72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pic>
        <p:nvPicPr>
          <p:cNvPr id="2050" name="Picture 2" descr="Sad Dying Inside GIF">
            <a:extLst>
              <a:ext uri="{FF2B5EF4-FFF2-40B4-BE49-F238E27FC236}">
                <a16:creationId xmlns:a16="http://schemas.microsoft.com/office/drawing/2014/main" id="{6426C575-7AD2-FC93-39C1-57DE23C66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143000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123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16E4A-6DB5-12F8-8B0F-CFE49B36B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3FE70D6-75FD-21AD-EF8F-79DF56B3BE2B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CFEAB195-2BB7-37D6-1EC5-9BC01E74D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5F62FD33-B0FE-6508-8EF9-362822970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7BD9C0F2-D888-5D71-88F5-205759C815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B2234F-EDFF-8C20-084E-DB0A251C1D50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0D8EEF-7131-3687-6522-3736EC051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ADAB7-CC94-3AC4-B15B-EFA84B81B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Users are running the script and it’s throwing errors if the database names have incorrect casing – “db1” is NOT “DB1”.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EB2094-213D-634B-85DB-1BED156460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9376" y="2755326"/>
            <a:ext cx="12192000" cy="310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73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D2DD-ECC5-630C-5D7D-CEB3E993D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background with light blue lines&#10;&#10;Description automatically generated">
            <a:extLst>
              <a:ext uri="{FF2B5EF4-FFF2-40B4-BE49-F238E27FC236}">
                <a16:creationId xmlns:a16="http://schemas.microsoft.com/office/drawing/2014/main" id="{C8685FF6-6901-CD50-4C09-A7F401862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B08C3D-8C21-8A95-F321-171988B83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24" y="1284514"/>
            <a:ext cx="4620584" cy="1424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DEMO</a:t>
            </a:r>
          </a:p>
        </p:txBody>
      </p:sp>
      <p:pic>
        <p:nvPicPr>
          <p:cNvPr id="7" name="Picture 6" descr="A white paper with a black background&#10;&#10;Description automatically generated">
            <a:extLst>
              <a:ext uri="{FF2B5EF4-FFF2-40B4-BE49-F238E27FC236}">
                <a16:creationId xmlns:a16="http://schemas.microsoft.com/office/drawing/2014/main" id="{45D03389-9F04-4373-BBC0-FE7D21A4AB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910" y="5718844"/>
            <a:ext cx="4541090" cy="1139156"/>
          </a:xfrm>
          <a:prstGeom prst="rect">
            <a:avLst/>
          </a:prstGeom>
        </p:spPr>
      </p:pic>
      <p:pic>
        <p:nvPicPr>
          <p:cNvPr id="3" name="Picture 2" descr="A cartoon of a santa claus sitting at a computer&#10;&#10;Description automatically generated">
            <a:extLst>
              <a:ext uri="{FF2B5EF4-FFF2-40B4-BE49-F238E27FC236}">
                <a16:creationId xmlns:a16="http://schemas.microsoft.com/office/drawing/2014/main" id="{5D03076F-2955-7606-6682-9AFD8332A6C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892" y="2152613"/>
            <a:ext cx="5166356" cy="5166356"/>
          </a:xfrm>
          <a:prstGeom prst="rect">
            <a:avLst/>
          </a:prstGeom>
        </p:spPr>
      </p:pic>
      <p:pic>
        <p:nvPicPr>
          <p:cNvPr id="4" name="Picture 3" descr="A blue and white tree&#10;&#10;Description automatically generated">
            <a:extLst>
              <a:ext uri="{FF2B5EF4-FFF2-40B4-BE49-F238E27FC236}">
                <a16:creationId xmlns:a16="http://schemas.microsoft.com/office/drawing/2014/main" id="{53BD1374-5566-D43B-E2AD-3F9E282D5ED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4252"/>
            <a:ext cx="1583140" cy="1807992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C6E4440F-BD78-D5C5-5DF6-BAB53A96C4EE}"/>
              </a:ext>
            </a:extLst>
          </p:cNvPr>
          <p:cNvSpPr txBox="1"/>
          <p:nvPr/>
        </p:nvSpPr>
        <p:spPr>
          <a:xfrm>
            <a:off x="10421133" y="6378157"/>
            <a:ext cx="177247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#PSSATKA</a:t>
            </a:r>
          </a:p>
        </p:txBody>
      </p:sp>
    </p:spTree>
    <p:extLst>
      <p:ext uri="{BB962C8B-B14F-4D97-AF65-F5344CB8AC3E}">
        <p14:creationId xmlns:p14="http://schemas.microsoft.com/office/powerpoint/2010/main" val="3976639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6F525-DB44-B8CD-1221-F504EF376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8F0A94A-B2D2-12F6-3961-B4F83CE234E1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AC0FED60-45A9-6E9C-32E0-9F98D5FF9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0ADE0A10-E553-93E2-BB71-947507B09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5569E67D-9C85-8A77-5EB1-7F54C66B0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853F4F-F470-A2CF-C3E8-8B562EBA17B2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F50F74-01B2-5BC2-FE35-547AB3460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769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“Hey, we uh… have a new project… Can you update that script?”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417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521EB-B717-FF3F-EE4E-F480ACBB6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C5160B2-26C4-E53C-2C88-F8B3EBB1FBEE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ABF8F981-1A21-D086-F147-BCE8E4DD5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8C530985-3364-D842-94EA-8D31E20DC2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F7DEDDEA-5730-788C-EB5A-177F94BA1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0C2554-0B42-D9D3-5AA4-658AA1A2D8EB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pic>
        <p:nvPicPr>
          <p:cNvPr id="3076" name="Picture 4" descr="Happy Man GIF by Ford">
            <a:extLst>
              <a:ext uri="{FF2B5EF4-FFF2-40B4-BE49-F238E27FC236}">
                <a16:creationId xmlns:a16="http://schemas.microsoft.com/office/drawing/2014/main" id="{056EB69A-F371-3B4E-DE89-F96F18E44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428" y="1355865"/>
            <a:ext cx="7371144" cy="414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23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CB18A-14CB-9CBB-32C9-EF7327D13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0D856CA-C21F-2B15-65B5-9F45FBB89469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6991DF05-A04F-B186-8D17-5259ED33B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C4074D5B-1E58-23E3-A2F2-A55B5D4A6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DFE70708-80EA-8568-653C-E8BD1F732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1286E7-83C5-6ACE-4E46-A0D610AA65AC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CF535E-6BCF-A0E2-C1E5-CCA7A69C8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8FBB6-BC51-B4E8-D49C-7FB317F83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New project: </a:t>
            </a:r>
            <a:r>
              <a:rPr lang="en-GB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NewHotness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Has it’s own databases: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Audit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Customers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Secrets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Espionage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Weaponry</a:t>
            </a: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Access should be temporary</a:t>
            </a:r>
          </a:p>
        </p:txBody>
      </p:sp>
    </p:spTree>
    <p:extLst>
      <p:ext uri="{BB962C8B-B14F-4D97-AF65-F5344CB8AC3E}">
        <p14:creationId xmlns:p14="http://schemas.microsoft.com/office/powerpoint/2010/main" val="238591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FA55F-B536-6662-444B-463ADB7F90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B9D33C9-218A-2519-5640-C669CBCA7963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EF81D009-FDBE-79FD-00E4-FF568D806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2EE046A5-A29A-2678-8CF9-243A04EF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4523892F-9BF9-01A7-F0A6-24104751F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493FE0-9E5E-E346-72D8-41A4400649FD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62829E-6FCC-30B2-9CB6-1FC3219ED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also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9C464-5665-D11B-F416-0534FFDC3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We should probably move the configuration out of </a:t>
            </a:r>
            <a:r>
              <a:rPr lang="en-GB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the actual code…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68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C4409-DC2D-656B-06A1-885421A44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4FB53F-595F-B5D7-FA8C-ABA3C5311E67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2D66787D-B3B2-DA4F-8C16-B916381C3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387F6620-9C76-49AC-7E1C-C85D094D4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8A6DA9D6-A26B-D1A7-9344-7684C6E2D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5661B8-FCF8-53B1-EBC5-F594FBC5D8C0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301BE949-CE82-080A-97F6-66BD54FF3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50439"/>
            <a:ext cx="12192000" cy="455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774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F971B-99E2-41CC-9074-514921C8A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40DDA2F-5E8C-18F0-0322-72D39FCD6A59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F846F75A-41F8-7B37-140E-F1CEB8895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9E90B06F-E1AB-182A-A6E6-A885FADBD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5011B04C-5CB7-890E-2439-C341CAFEF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8B6D75-5C4E-B8A7-4CF8-3944CAA7AC7A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DB502E-39A9-64ED-ED04-044EA5BB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769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“Hey, uh… We’ve got another project…</a:t>
            </a:r>
            <a:b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One more time???”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262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C20C0-C402-E005-D303-2BA009A70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898618A-808C-B9DF-89FB-AE20FCB2DA3C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600EEEF7-B5E7-5D56-3076-5E2B2802B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2DBD38C9-EE11-504E-8C9B-CD51695B5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EDCBDEFC-A55B-AC72-6287-7FFCB3FDD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1B3844-A6AF-896C-DD05-3E3B29B6ABF0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pic>
        <p:nvPicPr>
          <p:cNvPr id="3074" name="Picture 2" descr="Video Games Yes GIF by Call of Duty">
            <a:extLst>
              <a:ext uri="{FF2B5EF4-FFF2-40B4-BE49-F238E27FC236}">
                <a16:creationId xmlns:a16="http://schemas.microsoft.com/office/drawing/2014/main" id="{37D3F261-4210-687D-8F3F-6A25E19CB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250" y="1239938"/>
            <a:ext cx="5837499" cy="437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1157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background with light blue lines&#10;&#10;Description automatically generated">
            <a:extLst>
              <a:ext uri="{FF2B5EF4-FFF2-40B4-BE49-F238E27FC236}">
                <a16:creationId xmlns:a16="http://schemas.microsoft.com/office/drawing/2014/main" id="{AE5BD249-EEC6-497A-BA20-98C1853DD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28B897-14A8-CCAC-76FC-F45864B23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CaskaydiaCove NF" panose="02000009000000000000"/>
              </a:rPr>
              <a:t>Thanks to our sponsors:</a:t>
            </a:r>
          </a:p>
        </p:txBody>
      </p:sp>
      <p:pic>
        <p:nvPicPr>
          <p:cNvPr id="5" name="Picture 4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470E3F5F-1739-028F-4F59-839B045A6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00250"/>
            <a:ext cx="5011132" cy="1252783"/>
          </a:xfrm>
          <a:prstGeom prst="rect">
            <a:avLst/>
          </a:prstGeom>
        </p:spPr>
      </p:pic>
      <p:pic>
        <p:nvPicPr>
          <p:cNvPr id="4" name="Picture 3" descr="A white paper with a black background&#10;&#10;Description automatically generated">
            <a:extLst>
              <a:ext uri="{FF2B5EF4-FFF2-40B4-BE49-F238E27FC236}">
                <a16:creationId xmlns:a16="http://schemas.microsoft.com/office/drawing/2014/main" id="{FD3D9C6F-BC84-84E9-105C-6A9EFABB693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910" y="5718844"/>
            <a:ext cx="4541090" cy="1139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9679E6-147C-7834-F67E-AD85388DC2E7}"/>
              </a:ext>
            </a:extLst>
          </p:cNvPr>
          <p:cNvSpPr txBox="1"/>
          <p:nvPr/>
        </p:nvSpPr>
        <p:spPr>
          <a:xfrm>
            <a:off x="10421133" y="6286349"/>
            <a:ext cx="177247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#PSSATKA</a:t>
            </a:r>
          </a:p>
        </p:txBody>
      </p:sp>
      <p:pic>
        <p:nvPicPr>
          <p:cNvPr id="3" name="Picture 2" descr="A blue and white tree&#10;&#10;Description automatically generated">
            <a:extLst>
              <a:ext uri="{FF2B5EF4-FFF2-40B4-BE49-F238E27FC236}">
                <a16:creationId xmlns:a16="http://schemas.microsoft.com/office/drawing/2014/main" id="{C0CD74CF-83DB-DD07-D045-B18E267A79A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4252"/>
            <a:ext cx="1583140" cy="180799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4BDA416-B1AA-190D-EB60-C4CA38639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218" y="3378416"/>
            <a:ext cx="5375564" cy="179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281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B4ABD-9B07-FFC7-DFC9-9D28E43CB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AA3AD45-91EC-A77C-B8B7-17C2B4B2C944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D5214C98-3EB5-F496-40B2-FD0ADB2D0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B89F6662-411D-8780-C8A6-F8491E8F5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366A8255-90C3-FF42-4457-0C90E74EA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05A22E0-CD9B-2050-92FB-EA26B5CC4BBB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BC2F02-0B00-3380-7C55-CE5E62125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67F26-D6A3-52AA-FB73-5E3402C1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New project: </a:t>
            </a:r>
            <a:r>
              <a:rPr lang="en-GB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OldColdness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Has it’s own databases: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Bribes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Blackmail</a:t>
            </a:r>
          </a:p>
          <a:p>
            <a:pPr lvl="1"/>
            <a:r>
              <a:rPr lang="en-GB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WitnessTampering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Access should be VERY temporary</a:t>
            </a:r>
          </a:p>
        </p:txBody>
      </p:sp>
    </p:spTree>
    <p:extLst>
      <p:ext uri="{BB962C8B-B14F-4D97-AF65-F5344CB8AC3E}">
        <p14:creationId xmlns:p14="http://schemas.microsoft.com/office/powerpoint/2010/main" val="389309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B96D2-7808-EFFE-E137-180D9E076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9E5D5CE-D689-6485-D9A1-D068AB01607C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AF53BDAC-0B3E-5135-CA1B-2ACEF3D54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A9711F2A-B3B5-BBD3-CBB8-31196889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D862D6BC-583C-F1F0-6395-535CC96F5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74E9F3B-07E0-5EF6-C63B-376E01B58D43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E70CCE-B1F6-21AD-9EF5-E76736FB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also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49AA0-3D16-1DEF-CD76-C49BA5654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Updating this solution is getting boring…</a:t>
            </a: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Can we push the configuration somewhere so someone else can handle these change requests?</a:t>
            </a:r>
          </a:p>
        </p:txBody>
      </p:sp>
    </p:spTree>
    <p:extLst>
      <p:ext uri="{BB962C8B-B14F-4D97-AF65-F5344CB8AC3E}">
        <p14:creationId xmlns:p14="http://schemas.microsoft.com/office/powerpoint/2010/main" val="247384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3AD12B6-36B4-2539-79A1-7E554473ABB8}"/>
              </a:ext>
            </a:extLst>
          </p:cNvPr>
          <p:cNvGrpSpPr/>
          <p:nvPr/>
        </p:nvGrpSpPr>
        <p:grpSpPr>
          <a:xfrm>
            <a:off x="0" y="0"/>
            <a:ext cx="12192000" cy="6902244"/>
            <a:chOff x="0" y="0"/>
            <a:chExt cx="12192000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EA4BAED5-F1D9-08C2-8DC0-82AA2ADC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E8826AAC-B3B9-5AEC-7A96-B710A024D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8A4B09CE-44B9-15D7-E555-425940C3B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F23C85-F3E2-3194-0242-BB901D8F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Rate this session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ADBA-E450-EF97-FB78-71D3DE8B1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902" y="5568118"/>
            <a:ext cx="6752195" cy="940030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askaydiaCove NF" panose="02000009000000000000"/>
              </a:rPr>
              <a:t>Giving feedback is like wrapping a Christmas gift: thoughtful, personal, and meant to bring joy.</a:t>
            </a:r>
            <a:endParaRPr lang="LID4096" dirty="0">
              <a:latin typeface="CaskaydiaCove NF" panose="0200000900000000000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pic>
        <p:nvPicPr>
          <p:cNvPr id="10" name="Picture 9" descr="A blue gift box with white ribbon and snowflakes&#10;&#10;Description automatically generated">
            <a:extLst>
              <a:ext uri="{FF2B5EF4-FFF2-40B4-BE49-F238E27FC236}">
                <a16:creationId xmlns:a16="http://schemas.microsoft.com/office/drawing/2014/main" id="{F065DACE-A8F5-6972-1FBC-D06EB8E193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340" y="1027906"/>
            <a:ext cx="4475618" cy="4626392"/>
          </a:xfrm>
          <a:prstGeom prst="rect">
            <a:avLst/>
          </a:prstGeom>
        </p:spPr>
      </p:pic>
      <p:pic>
        <p:nvPicPr>
          <p:cNvPr id="14" name="Picture 13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2D198BC7-C3DF-E1AA-B9E3-3D060ACE2D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145" y="3177309"/>
            <a:ext cx="3140364" cy="21058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TextBox 6">
            <a:extLst>
              <a:ext uri="{FF2B5EF4-FFF2-40B4-BE49-F238E27FC236}">
                <a16:creationId xmlns:a16="http://schemas.microsoft.com/office/drawing/2014/main" id="{D34D751D-EFC3-B8BF-FB02-BEE571D0E201}"/>
              </a:ext>
            </a:extLst>
          </p:cNvPr>
          <p:cNvSpPr txBox="1"/>
          <p:nvPr/>
        </p:nvSpPr>
        <p:spPr>
          <a:xfrm>
            <a:off x="10421133" y="6378157"/>
            <a:ext cx="177247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#PSSATKA</a:t>
            </a:r>
          </a:p>
        </p:txBody>
      </p:sp>
    </p:spTree>
    <p:extLst>
      <p:ext uri="{BB962C8B-B14F-4D97-AF65-F5344CB8AC3E}">
        <p14:creationId xmlns:p14="http://schemas.microsoft.com/office/powerpoint/2010/main" val="1483834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3AD12B6-36B4-2539-79A1-7E554473ABB8}"/>
              </a:ext>
            </a:extLst>
          </p:cNvPr>
          <p:cNvGrpSpPr/>
          <p:nvPr/>
        </p:nvGrpSpPr>
        <p:grpSpPr>
          <a:xfrm>
            <a:off x="0" y="0"/>
            <a:ext cx="12192000" cy="6902244"/>
            <a:chOff x="0" y="0"/>
            <a:chExt cx="12192000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EA4BAED5-F1D9-08C2-8DC0-82AA2ADC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E8826AAC-B3B9-5AEC-7A96-B710A024D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8A4B09CE-44B9-15D7-E555-425940C3B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CAF161BC-F434-AC53-9372-34A67EB52966}"/>
              </a:ext>
            </a:extLst>
          </p:cNvPr>
          <p:cNvSpPr txBox="1">
            <a:spLocks/>
          </p:cNvSpPr>
          <p:nvPr/>
        </p:nvSpPr>
        <p:spPr>
          <a:xfrm>
            <a:off x="14478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skaydiaCove NF" panose="02000009000000000000"/>
              </a:rPr>
              <a:t>Thanks for your attention and all the fish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CC7FDD6F-A8DE-1C95-0964-B21D747158A2}"/>
              </a:ext>
            </a:extLst>
          </p:cNvPr>
          <p:cNvSpPr txBox="1"/>
          <p:nvPr/>
        </p:nvSpPr>
        <p:spPr>
          <a:xfrm>
            <a:off x="10421133" y="6378157"/>
            <a:ext cx="177247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#PSSATKA</a:t>
            </a:r>
          </a:p>
        </p:txBody>
      </p:sp>
    </p:spTree>
    <p:extLst>
      <p:ext uri="{BB962C8B-B14F-4D97-AF65-F5344CB8AC3E}">
        <p14:creationId xmlns:p14="http://schemas.microsoft.com/office/powerpoint/2010/main" val="372060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999EA-1869-60AD-8C42-434109DF2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B283EDA-81F5-AE0D-A87F-A2CED757B3F3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01B9ADD0-1967-983C-09B6-F5DF3D67B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FF0E4CAC-58F3-E7DA-1DEE-D7E4269F1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457875B9-A465-510A-39F7-7A1C38346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C96B166-F290-ACB4-9DE5-BB7D0F17C2EC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0F1F2C5-8A68-4D71-59EC-296422CAA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334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“Guide your users to success with controlled inputs and bomb-proof input validation”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31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3AD12B6-36B4-2539-79A1-7E554473ABB8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EA4BAED5-F1D9-08C2-8DC0-82AA2ADC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E8826AAC-B3B9-5AEC-7A96-B710A024D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8A4B09CE-44B9-15D7-E555-425940C3B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B4D598-2189-7F0F-C758-5A77CFCCD682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F23C85-F3E2-3194-0242-BB901D8F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Agenda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ADBA-E450-EF97-FB78-71D3DE8B1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Problem 1: We need keys (becoming a locksmith)</a:t>
            </a: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Problem 2: The keys don’t work (VALIDATION!)</a:t>
            </a: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Problem 3: We need MORE keys!</a:t>
            </a:r>
            <a:endParaRPr lang="en-US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Deep dive in the kiddy pool: </a:t>
            </a:r>
            <a:b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Argument Completers</a:t>
            </a:r>
          </a:p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Cloud Config?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918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3AD12B6-36B4-2539-79A1-7E554473ABB8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EA4BAED5-F1D9-08C2-8DC0-82AA2ADC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E8826AAC-B3B9-5AEC-7A96-B710A024D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8A4B09CE-44B9-15D7-E555-425940C3B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B4D598-2189-7F0F-C758-5A77CFCCD682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F23C85-F3E2-3194-0242-BB901D8FE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769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“Hey, our team needs to access the database securely…</a:t>
            </a:r>
            <a:b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can you help?”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87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8A2E6-5525-75A8-9FCF-E5C9B4910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7B3BAF1-E2D5-CA15-AB4C-E90204BC927D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D1E4C3F6-26F4-E4E3-5F1B-04546942B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617C80A5-CA94-98BD-D507-79980F56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28275287-6BE6-79DE-5DD5-8B30FFCA5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17D751-02AA-6D08-A555-028CF259A6B6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pic>
        <p:nvPicPr>
          <p:cNvPr id="1026" name="Picture 2" descr="Meme gif. The Jeremiah Johnson nod of approval meme: A slow zoom in on Robert Redford as Jeremiah Johnson, culminating in a smiling nod.">
            <a:extLst>
              <a:ext uri="{FF2B5EF4-FFF2-40B4-BE49-F238E27FC236}">
                <a16:creationId xmlns:a16="http://schemas.microsoft.com/office/drawing/2014/main" id="{FB726C95-DE9E-3E6F-44BA-2CDDBDEED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234" y="1350943"/>
            <a:ext cx="3977531" cy="415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37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7C5B3-A489-5C01-2008-CD2A8173A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6D84820-1FAA-22F2-6784-690AF4331611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AADC7C59-F367-8885-AAFB-583D7F6E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21F57D2A-9904-A843-8DBE-291880361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A9434E2D-B2AC-4D06-5A05-FACD14F26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25EF6B-4AA8-EF1C-A530-12AFCCEC5DD0}"/>
                </a:ext>
              </a:extLst>
            </p:cNvPr>
            <p:cNvSpPr txBox="1"/>
            <p:nvPr/>
          </p:nvSpPr>
          <p:spPr>
            <a:xfrm>
              <a:off x="10421133" y="6378157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1899CA2-10D4-9233-9B51-EE4AFDB1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What we know…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821E3-7BFC-176B-2690-D4193C555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Project name: </a:t>
            </a:r>
            <a:r>
              <a:rPr lang="en-GB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ProjectX</a:t>
            </a:r>
            <a:endParaRPr lang="en-GB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Multiple databases: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DB1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DB2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DB3</a:t>
            </a:r>
          </a:p>
          <a:p>
            <a:pPr lvl="1"/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DB4</a:t>
            </a:r>
          </a:p>
          <a:p>
            <a:r>
              <a:rPr lang="en-GB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Access should be temporary</a:t>
            </a:r>
          </a:p>
        </p:txBody>
      </p:sp>
    </p:spTree>
    <p:extLst>
      <p:ext uri="{BB962C8B-B14F-4D97-AF65-F5344CB8AC3E}">
        <p14:creationId xmlns:p14="http://schemas.microsoft.com/office/powerpoint/2010/main" val="331489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background with light blue lines&#10;&#10;Description automatically generated">
            <a:extLst>
              <a:ext uri="{FF2B5EF4-FFF2-40B4-BE49-F238E27FC236}">
                <a16:creationId xmlns:a16="http://schemas.microsoft.com/office/drawing/2014/main" id="{089E2708-95F1-6E82-BEF5-FDD50509F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CAA743-ECAA-E02F-71D2-24A92F37B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24" y="1284514"/>
            <a:ext cx="4620584" cy="1424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DEMO</a:t>
            </a:r>
          </a:p>
        </p:txBody>
      </p:sp>
      <p:pic>
        <p:nvPicPr>
          <p:cNvPr id="7" name="Picture 6" descr="A white paper with a black background&#10;&#10;Description automatically generated">
            <a:extLst>
              <a:ext uri="{FF2B5EF4-FFF2-40B4-BE49-F238E27FC236}">
                <a16:creationId xmlns:a16="http://schemas.microsoft.com/office/drawing/2014/main" id="{C8FCC836-75FC-4711-2729-30B8EC486A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910" y="5718844"/>
            <a:ext cx="4541090" cy="1139156"/>
          </a:xfrm>
          <a:prstGeom prst="rect">
            <a:avLst/>
          </a:prstGeom>
        </p:spPr>
      </p:pic>
      <p:pic>
        <p:nvPicPr>
          <p:cNvPr id="3" name="Picture 2" descr="A cartoon of a santa claus sitting at a computer&#10;&#10;Description automatically generated">
            <a:extLst>
              <a:ext uri="{FF2B5EF4-FFF2-40B4-BE49-F238E27FC236}">
                <a16:creationId xmlns:a16="http://schemas.microsoft.com/office/drawing/2014/main" id="{90D0C5B4-1114-E3F6-EA12-C1D1F7A1F0F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892" y="2152613"/>
            <a:ext cx="5166356" cy="5166356"/>
          </a:xfrm>
          <a:prstGeom prst="rect">
            <a:avLst/>
          </a:prstGeom>
        </p:spPr>
      </p:pic>
      <p:pic>
        <p:nvPicPr>
          <p:cNvPr id="4" name="Picture 3" descr="A blue and white tree&#10;&#10;Description automatically generated">
            <a:extLst>
              <a:ext uri="{FF2B5EF4-FFF2-40B4-BE49-F238E27FC236}">
                <a16:creationId xmlns:a16="http://schemas.microsoft.com/office/drawing/2014/main" id="{AF001964-C7E5-956B-AA1F-1BF4CC9719D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4252"/>
            <a:ext cx="1583140" cy="1807992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2D5CB921-6990-E1EE-C231-EEDB57AB839A}"/>
              </a:ext>
            </a:extLst>
          </p:cNvPr>
          <p:cNvSpPr txBox="1"/>
          <p:nvPr/>
        </p:nvSpPr>
        <p:spPr>
          <a:xfrm>
            <a:off x="10421133" y="6378157"/>
            <a:ext cx="177247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#PSSATKA</a:t>
            </a:r>
          </a:p>
        </p:txBody>
      </p:sp>
    </p:spTree>
    <p:extLst>
      <p:ext uri="{BB962C8B-B14F-4D97-AF65-F5344CB8AC3E}">
        <p14:creationId xmlns:p14="http://schemas.microsoft.com/office/powerpoint/2010/main" val="124389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92EC1-2E8B-AC8B-3C96-FB6ACE0E8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FA58309-EADE-3E8A-76CC-8824BACD9BA0}"/>
              </a:ext>
            </a:extLst>
          </p:cNvPr>
          <p:cNvGrpSpPr/>
          <p:nvPr/>
        </p:nvGrpSpPr>
        <p:grpSpPr>
          <a:xfrm>
            <a:off x="0" y="0"/>
            <a:ext cx="12193606" cy="6902244"/>
            <a:chOff x="0" y="0"/>
            <a:chExt cx="12193606" cy="6902244"/>
          </a:xfrm>
        </p:grpSpPr>
        <p:pic>
          <p:nvPicPr>
            <p:cNvPr id="4" name="Picture 3" descr="A blue background with light blue lines&#10;&#10;Description automatically generated">
              <a:extLst>
                <a:ext uri="{FF2B5EF4-FFF2-40B4-BE49-F238E27FC236}">
                  <a16:creationId xmlns:a16="http://schemas.microsoft.com/office/drawing/2014/main" id="{C6A2B5D9-DD2C-B720-DFB2-C13D47771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5" name="Picture 4" descr="A blue and white tree&#10;&#10;Description automatically generated">
              <a:extLst>
                <a:ext uri="{FF2B5EF4-FFF2-40B4-BE49-F238E27FC236}">
                  <a16:creationId xmlns:a16="http://schemas.microsoft.com/office/drawing/2014/main" id="{847D85ED-7F68-FBBD-8593-FCAAE44C4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94252"/>
              <a:ext cx="1583140" cy="1807992"/>
            </a:xfrm>
            <a:prstGeom prst="rect">
              <a:avLst/>
            </a:prstGeom>
          </p:spPr>
        </p:pic>
        <p:pic>
          <p:nvPicPr>
            <p:cNvPr id="6" name="Picture 5" descr="A white paper with a black background&#10;&#10;Description automatically generated">
              <a:extLst>
                <a:ext uri="{FF2B5EF4-FFF2-40B4-BE49-F238E27FC236}">
                  <a16:creationId xmlns:a16="http://schemas.microsoft.com/office/drawing/2014/main" id="{D8D744B2-80F4-99E3-1B60-B1C61CE3D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0910" y="5740966"/>
              <a:ext cx="4541090" cy="113915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FD4FB0-7723-98EA-DC31-58C7B27AC2C6}"/>
                </a:ext>
              </a:extLst>
            </p:cNvPr>
            <p:cNvSpPr txBox="1"/>
            <p:nvPr/>
          </p:nvSpPr>
          <p:spPr>
            <a:xfrm>
              <a:off x="10421133" y="6332253"/>
              <a:ext cx="1772473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#PSSATKA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6789B5-EEDE-FB7E-5B88-D271E0CD4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769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“Hey, that script isn’t working… </a:t>
            </a:r>
            <a:b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US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Can you fix it?”</a:t>
            </a:r>
            <a:endParaRPr lang="LID4096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249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rgbClr val="F8F8F8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becc4b9d-b959-4616-ba19-ad7fb8d41075}" enabled="0" method="" siteId="{becc4b9d-b959-4616-ba19-ad7fb8d4107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2702</TotalTime>
  <Words>344</Words>
  <Application>Microsoft Office PowerPoint</Application>
  <PresentationFormat>Widescreen</PresentationFormat>
  <Paragraphs>72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CaskaydiaCove NF</vt:lpstr>
      <vt:lpstr>Office Theme</vt:lpstr>
      <vt:lpstr>Argument completers for the untrusting admin</vt:lpstr>
      <vt:lpstr>Thanks to our sponsors:</vt:lpstr>
      <vt:lpstr>“Guide your users to success with controlled inputs and bomb-proof input validation”</vt:lpstr>
      <vt:lpstr>Agenda</vt:lpstr>
      <vt:lpstr>“Hey, our team needs to access the database securely… can you help?”</vt:lpstr>
      <vt:lpstr>PowerPoint Presentation</vt:lpstr>
      <vt:lpstr>What we know…</vt:lpstr>
      <vt:lpstr>DEMO</vt:lpstr>
      <vt:lpstr>“Hey, that script isn’t working…  Can you fix it?”</vt:lpstr>
      <vt:lpstr>PowerPoint Presentation</vt:lpstr>
      <vt:lpstr>What we know…</vt:lpstr>
      <vt:lpstr>DEMO</vt:lpstr>
      <vt:lpstr>“Hey, we uh… have a new project… Can you update that script?”</vt:lpstr>
      <vt:lpstr>PowerPoint Presentation</vt:lpstr>
      <vt:lpstr>What we know…</vt:lpstr>
      <vt:lpstr>What we also know…</vt:lpstr>
      <vt:lpstr>PowerPoint Presentation</vt:lpstr>
      <vt:lpstr>“Hey, uh… We’ve got another project… One more time???”</vt:lpstr>
      <vt:lpstr>PowerPoint Presentation</vt:lpstr>
      <vt:lpstr>What we know…</vt:lpstr>
      <vt:lpstr>What we also know…</vt:lpstr>
      <vt:lpstr>Rate this session</vt:lpstr>
      <vt:lpstr>PowerPoint Presentation</vt:lpstr>
    </vt:vector>
  </TitlesOfParts>
  <Company>CANCOM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Ritter</dc:creator>
  <cp:lastModifiedBy>Ben Reader</cp:lastModifiedBy>
  <cp:revision>21</cp:revision>
  <dcterms:created xsi:type="dcterms:W3CDTF">2024-08-21T08:37:04Z</dcterms:created>
  <dcterms:modified xsi:type="dcterms:W3CDTF">2024-11-28T17:59:31Z</dcterms:modified>
</cp:coreProperties>
</file>

<file path=docProps/thumbnail.jpeg>
</file>